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新员工入职第一课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欢迎来到集团，开启全新征程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