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新员工入职培训 PPT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欢迎加入公司，开启新篇章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